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9" r:id="rId3"/>
    <p:sldId id="258" r:id="rId4"/>
    <p:sldId id="259" r:id="rId5"/>
    <p:sldId id="260" r:id="rId6"/>
    <p:sldId id="262" r:id="rId7"/>
    <p:sldId id="265" r:id="rId8"/>
    <p:sldId id="268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Angsana New" panose="02020603050405020304" pitchFamily="18" charset="-34"/>
      <p:regular r:id="rId14"/>
      <p:bold r:id="rId15"/>
      <p:italic r:id="rId16"/>
      <p:boldItalic r:id="rId17"/>
    </p:embeddedFont>
    <p:embeddedFont>
      <p:font typeface="Bahnschrift Light SemiCondensed" panose="020B0502040204020203" pitchFamily="34" charset="0"/>
      <p:regular r:id="rId18"/>
    </p:embeddedFont>
    <p:embeddedFont>
      <p:font typeface="Anonymous Pro Bold" panose="020B0604020202020204" charset="0"/>
      <p:regular r:id="rId19"/>
    </p:embeddedFont>
    <p:embeddedFont>
      <p:font typeface="Anonymous Pro" panose="020B0604020202020204" charset="0"/>
      <p:regular r:id="rId20"/>
    </p:embeddedFont>
    <p:embeddedFont>
      <p:font typeface="Cordia New" panose="020B0304020202020204" pitchFamily="34" charset="-34"/>
      <p:regular r:id="rId21"/>
      <p:bold r:id="rId22"/>
      <p:italic r:id="rId23"/>
      <p:boldItalic r:id="rId24"/>
    </p:embeddedFont>
    <p:embeddedFont>
      <p:font typeface="Bicubik" panose="020005030200000200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0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144000" y="1229133"/>
            <a:ext cx="7086600" cy="767250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74236" y="3229180"/>
            <a:ext cx="9836563" cy="4154984"/>
            <a:chOff x="-291383" y="-18308"/>
            <a:chExt cx="13719838" cy="5369436"/>
          </a:xfrm>
        </p:grpSpPr>
        <p:sp>
          <p:nvSpPr>
            <p:cNvPr id="4" name="AutoShape 4"/>
            <p:cNvSpPr/>
            <p:nvPr/>
          </p:nvSpPr>
          <p:spPr>
            <a:xfrm>
              <a:off x="0" y="4342800"/>
              <a:ext cx="13428455" cy="175798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-291383" y="-18308"/>
              <a:ext cx="13428455" cy="5369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16"/>
                </a:lnSpc>
              </a:pPr>
              <a:r>
                <a:rPr lang="en-US" sz="4400" spc="95" dirty="0" err="1" smtClean="0">
                  <a:solidFill>
                    <a:srgbClr val="191919"/>
                  </a:solidFill>
                  <a:latin typeface="Bicubik"/>
                </a:rPr>
                <a:t>Programfund</a:t>
              </a:r>
              <a:r>
                <a:rPr lang="en-US" sz="4400" spc="95" dirty="0" smtClean="0">
                  <a:solidFill>
                    <a:srgbClr val="191919"/>
                  </a:solidFill>
                  <a:latin typeface="Bicubik"/>
                </a:rPr>
                <a:t> II Project</a:t>
              </a:r>
              <a:endParaRPr lang="en-US" sz="15000" dirty="0">
                <a:solidFill>
                  <a:srgbClr val="191919"/>
                </a:solidFill>
                <a:latin typeface="Bahnschrift Light SemiCondensed" panose="020B0502040204020203" pitchFamily="34" charset="0"/>
              </a:endParaRPr>
            </a:p>
            <a:p>
              <a:pPr algn="ctr">
                <a:lnSpc>
                  <a:spcPts val="10815"/>
                </a:lnSpc>
              </a:pPr>
              <a:r>
                <a:rPr lang="en-US" sz="15000" dirty="0">
                  <a:solidFill>
                    <a:srgbClr val="191919"/>
                  </a:solidFill>
                  <a:latin typeface="Bahnschrift Light SemiCondensed" panose="020B0502040204020203" pitchFamily="34" charset="0"/>
                </a:rPr>
                <a:t>    </a:t>
              </a:r>
              <a:r>
                <a:rPr lang="en-US" sz="15000" dirty="0" err="1">
                  <a:solidFill>
                    <a:srgbClr val="191919"/>
                  </a:solidFill>
                  <a:latin typeface="Bahnschrift Light SemiCondensed" panose="020B0502040204020203" pitchFamily="34" charset="0"/>
                </a:rPr>
                <a:t>เกมนับกบ</a:t>
              </a:r>
              <a:endParaRPr lang="en-US" sz="15000" dirty="0">
                <a:solidFill>
                  <a:srgbClr val="191919"/>
                </a:solidFill>
                <a:latin typeface="Bahnschrift Light SemiCondensed" panose="020B0502040204020203" pitchFamily="34" charset="0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80099" y="1028700"/>
            <a:ext cx="758402" cy="8108537"/>
            <a:chOff x="0" y="0"/>
            <a:chExt cx="1011203" cy="10811383"/>
          </a:xfrm>
        </p:grpSpPr>
        <p:sp>
          <p:nvSpPr>
            <p:cNvPr id="10" name="AutoShape 10"/>
            <p:cNvSpPr/>
            <p:nvPr/>
          </p:nvSpPr>
          <p:spPr>
            <a:xfrm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5050270"/>
              <a:ext cx="1011203" cy="6536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01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028700" y="1361933"/>
            <a:ext cx="6632391" cy="586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  <a:spcBef>
                <a:spcPct val="0"/>
              </a:spcBef>
            </a:pPr>
            <a:r>
              <a:rPr lang="en-US" sz="3200" spc="255" dirty="0" err="1" smtClean="0">
                <a:solidFill>
                  <a:srgbClr val="191919"/>
                </a:solidFill>
                <a:cs typeface="Anonymous Pro"/>
              </a:rPr>
              <a:t>วรลักษณ์</a:t>
            </a:r>
            <a:r>
              <a:rPr lang="en-US" sz="3200" spc="255" dirty="0" smtClean="0">
                <a:solidFill>
                  <a:srgbClr val="191919"/>
                </a:solidFill>
              </a:rPr>
              <a:t> </a:t>
            </a:r>
            <a:r>
              <a:rPr lang="en-US" sz="4000" spc="255" dirty="0" err="1" smtClean="0">
                <a:solidFill>
                  <a:srgbClr val="191919"/>
                </a:solidFill>
              </a:rPr>
              <a:t>ภาคอัต</a:t>
            </a:r>
            <a:r>
              <a:rPr lang="en-US" sz="4000" spc="255" dirty="0" smtClean="0">
                <a:solidFill>
                  <a:srgbClr val="191919"/>
                </a:solidFill>
              </a:rPr>
              <a:t> </a:t>
            </a:r>
            <a:r>
              <a:rPr lang="en-US" sz="3200" spc="255" dirty="0" smtClean="0">
                <a:solidFill>
                  <a:srgbClr val="191919"/>
                </a:solidFill>
              </a:rPr>
              <a:t> 6130300786</a:t>
            </a:r>
            <a:endParaRPr lang="en-US" sz="3200" spc="255" dirty="0">
              <a:solidFill>
                <a:srgbClr val="19191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9709" y="2896931"/>
            <a:ext cx="5238750" cy="3914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7608595"/>
            <a:ext cx="8115300" cy="1649705"/>
            <a:chOff x="0" y="0"/>
            <a:chExt cx="10820400" cy="2199606"/>
          </a:xfrm>
        </p:grpSpPr>
        <p:sp>
          <p:nvSpPr>
            <p:cNvPr id="3" name="AutoShape 3"/>
            <p:cNvSpPr/>
            <p:nvPr/>
          </p:nvSpPr>
          <p:spPr>
            <a:xfrm>
              <a:off x="0" y="2024088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95250"/>
              <a:ext cx="10820400" cy="1522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Bicubik Bold"/>
                </a:rPr>
                <a:t>URL GITHUB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97037" y="4377796"/>
            <a:ext cx="9848163" cy="615675"/>
            <a:chOff x="64208" y="-116456"/>
            <a:chExt cx="10932961" cy="547637"/>
          </a:xfrm>
        </p:grpSpPr>
        <p:sp>
          <p:nvSpPr>
            <p:cNvPr id="6" name="TextBox 6"/>
            <p:cNvSpPr txBox="1"/>
            <p:nvPr/>
          </p:nvSpPr>
          <p:spPr>
            <a:xfrm>
              <a:off x="482346" y="-57149"/>
              <a:ext cx="10514823" cy="47908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197"/>
                </a:lnSpc>
                <a:spcBef>
                  <a:spcPct val="0"/>
                </a:spcBef>
              </a:pPr>
              <a:r>
                <a:rPr lang="en-US" sz="4000" dirty="0">
                  <a:solidFill>
                    <a:prstClr val="black"/>
                  </a:solidFill>
                </a:rPr>
                <a:t>https://github.com/worler55/nubgob.git</a:t>
              </a:r>
              <a:endParaRPr lang="en-US" sz="3600" spc="-89" dirty="0">
                <a:solidFill>
                  <a:srgbClr val="191919"/>
                </a:solidFill>
                <a:latin typeface="Anonymous Pro"/>
              </a:endParaRPr>
            </a:p>
          </p:txBody>
        </p: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64208" y="-116456"/>
              <a:ext cx="274167" cy="54763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7015476" y="-1638886"/>
            <a:ext cx="11909353" cy="128939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5515" y="1888833"/>
            <a:ext cx="57912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92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424031" y="-5044207"/>
            <a:ext cx="20712031" cy="2242444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6880099" y="1028700"/>
            <a:ext cx="758402" cy="8108537"/>
            <a:chOff x="0" y="0"/>
            <a:chExt cx="1011203" cy="10811383"/>
          </a:xfrm>
        </p:grpSpPr>
        <p:sp>
          <p:nvSpPr>
            <p:cNvPr id="4" name="AutoShape 4"/>
            <p:cNvSpPr/>
            <p:nvPr/>
          </p:nvSpPr>
          <p:spPr>
            <a:xfrm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5050269"/>
              <a:ext cx="1011203" cy="650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 dirty="0" smtClean="0">
                  <a:solidFill>
                    <a:srgbClr val="191919"/>
                  </a:solidFill>
                  <a:latin typeface="Anonymous Pro Bold"/>
                </a:rPr>
                <a:t>0</a:t>
              </a:r>
              <a:r>
                <a:rPr lang="en-US" sz="2998" dirty="0">
                  <a:solidFill>
                    <a:srgbClr val="191919"/>
                  </a:solidFill>
                  <a:latin typeface="Anonymous Pro Bold"/>
                </a:rPr>
                <a:t>3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1028700"/>
            <a:ext cx="8115300" cy="1649705"/>
            <a:chOff x="0" y="0"/>
            <a:chExt cx="10820400" cy="2199606"/>
          </a:xfrm>
        </p:grpSpPr>
        <p:sp>
          <p:nvSpPr>
            <p:cNvPr id="8" name="AutoShape 8"/>
            <p:cNvSpPr/>
            <p:nvPr/>
          </p:nvSpPr>
          <p:spPr>
            <a:xfrm>
              <a:off x="0" y="2024088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95250"/>
              <a:ext cx="10820400" cy="1522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Bicubik"/>
                </a:rPr>
                <a:t>MY TALK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935222" y="5238750"/>
            <a:ext cx="205625" cy="410728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387396" y="4509601"/>
            <a:ext cx="5321866" cy="2624474"/>
            <a:chOff x="0" y="0"/>
            <a:chExt cx="7095821" cy="3499298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76200"/>
              <a:ext cx="7095821" cy="7800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89"/>
                </a:lnSpc>
                <a:spcBef>
                  <a:spcPct val="0"/>
                </a:spcBef>
              </a:pPr>
              <a:r>
                <a:rPr lang="en-US" sz="3563" spc="106" dirty="0" err="1">
                  <a:solidFill>
                    <a:srgbClr val="191919"/>
                  </a:solidFill>
                  <a:cs typeface="Bicubik"/>
                </a:rPr>
                <a:t>อธิบายการเล่นเกมนับกบ</a:t>
              </a:r>
              <a:endParaRPr lang="en-US" sz="3563" spc="106" dirty="0">
                <a:solidFill>
                  <a:srgbClr val="191919"/>
                </a:solidFill>
                <a:cs typeface="Bicubik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3355"/>
              <a:ext cx="7095821" cy="22859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74"/>
                </a:lnSpc>
              </a:pPr>
              <a:r>
                <a:rPr lang="en-US" sz="3339" spc="-100" dirty="0" err="1">
                  <a:solidFill>
                    <a:srgbClr val="191919"/>
                  </a:solidFill>
                  <a:cs typeface="Anonymous Pro"/>
                </a:rPr>
                <a:t>นับจำนวนกบที่อยู่บนจอ</a:t>
              </a:r>
              <a:r>
                <a:rPr lang="en-US" sz="3339" spc="-100" dirty="0">
                  <a:solidFill>
                    <a:srgbClr val="191919"/>
                  </a:solidFill>
                  <a:cs typeface="Anonymous Pro"/>
                </a:rPr>
                <a:t> </a:t>
              </a:r>
              <a:r>
                <a:rPr lang="en-US" sz="3339" spc="-100" dirty="0" err="1">
                  <a:solidFill>
                    <a:srgbClr val="191919"/>
                  </a:solidFill>
                  <a:cs typeface="Anonymous Pro"/>
                </a:rPr>
                <a:t>ให้ถูกครบ</a:t>
              </a:r>
              <a:r>
                <a:rPr lang="en-US" sz="3339" spc="-100" dirty="0">
                  <a:solidFill>
                    <a:srgbClr val="191919"/>
                  </a:solidFill>
                  <a:cs typeface="Anonymous Pro"/>
                </a:rPr>
                <a:t> 5รอบ </a:t>
              </a:r>
              <a:r>
                <a:rPr lang="en-US" sz="3339" spc="-100" dirty="0" err="1">
                  <a:solidFill>
                    <a:srgbClr val="191919"/>
                  </a:solidFill>
                  <a:cs typeface="Anonymous Pro"/>
                </a:rPr>
                <a:t>ภายในเวลาที่กำหนด</a:t>
              </a:r>
              <a:endParaRPr lang="en-US" sz="3339" spc="-100" dirty="0">
                <a:solidFill>
                  <a:srgbClr val="191919"/>
                </a:solidFill>
                <a:cs typeface="Anonymous Pro"/>
              </a:endParaRPr>
            </a:p>
            <a:p>
              <a:pPr>
                <a:lnSpc>
                  <a:spcPts val="4674"/>
                </a:lnSpc>
                <a:spcBef>
                  <a:spcPct val="0"/>
                </a:spcBef>
              </a:pPr>
              <a:r>
                <a:rPr lang="en-US" sz="3339" spc="-100" dirty="0" err="1">
                  <a:solidFill>
                    <a:srgbClr val="191919"/>
                  </a:solidFill>
                  <a:cs typeface="Anonymous Pro"/>
                </a:rPr>
                <a:t>คุณจะเป็น</a:t>
              </a:r>
              <a:r>
                <a:rPr lang="en-US" sz="3339" spc="-100" dirty="0">
                  <a:solidFill>
                    <a:srgbClr val="191919"/>
                  </a:solidFill>
                  <a:cs typeface="Anonymous Pro"/>
                </a:rPr>
                <a:t> 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 rot="21194231">
            <a:off x="4505930" y="7010404"/>
            <a:ext cx="2731237" cy="3334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40"/>
              </a:lnSpc>
            </a:pPr>
            <a:r>
              <a:rPr lang="en-US" sz="3200" spc="192" dirty="0">
                <a:solidFill>
                  <a:srgbClr val="191919"/>
                </a:solidFill>
                <a:latin typeface="Anonymous Pro"/>
              </a:rPr>
              <a:t>THE WINNER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4461" y="2533650"/>
            <a:ext cx="3552825" cy="5238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56880" y="501149"/>
            <a:ext cx="8092974" cy="87620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741209" y="1123950"/>
            <a:ext cx="205625" cy="41072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838375" y="3073134"/>
            <a:ext cx="205625" cy="41072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838374" y="5593832"/>
            <a:ext cx="205625" cy="41072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51026" y="8368844"/>
            <a:ext cx="8115300" cy="889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56"/>
              </a:lnSpc>
            </a:pPr>
            <a:r>
              <a:rPr lang="en-US" sz="6400">
                <a:solidFill>
                  <a:srgbClr val="191919"/>
                </a:solidFill>
                <a:cs typeface="Bicubik Bold"/>
              </a:rPr>
              <a:t>ฟีเจอร์ เกมนับกบ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1505748" y="950119"/>
            <a:ext cx="4762952" cy="1486585"/>
            <a:chOff x="-47415" y="-104775"/>
            <a:chExt cx="6350603" cy="1982114"/>
          </a:xfrm>
        </p:grpSpPr>
        <p:sp>
          <p:nvSpPr>
            <p:cNvPr id="8" name="TextBox 8"/>
            <p:cNvSpPr txBox="1"/>
            <p:nvPr/>
          </p:nvSpPr>
          <p:spPr>
            <a:xfrm>
              <a:off x="0" y="-104775"/>
              <a:ext cx="6303188" cy="1063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  <a:spcBef>
                  <a:spcPct val="0"/>
                </a:spcBef>
              </a:pPr>
              <a:r>
                <a:rPr lang="en-US" sz="4800" spc="144" dirty="0" err="1">
                  <a:solidFill>
                    <a:srgbClr val="191919"/>
                  </a:solidFill>
                  <a:cs typeface="Bicubik"/>
                </a:rPr>
                <a:t>ฟีเจอร์ที่</a:t>
              </a:r>
              <a:r>
                <a:rPr lang="en-US" sz="4800" spc="144" dirty="0">
                  <a:solidFill>
                    <a:srgbClr val="191919"/>
                  </a:solidFill>
                  <a:latin typeface="Bicubik"/>
                </a:rPr>
                <a:t> 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47415" y="939616"/>
              <a:ext cx="6303188" cy="937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80"/>
                </a:lnSpc>
                <a:spcBef>
                  <a:spcPct val="0"/>
                </a:spcBef>
              </a:pPr>
              <a:r>
                <a:rPr lang="en-US" sz="4200" spc="-126" dirty="0" err="1">
                  <a:solidFill>
                    <a:srgbClr val="191919"/>
                  </a:solidFill>
                  <a:cs typeface="Anonymous Pro"/>
                </a:rPr>
                <a:t>ตัวจับเวลา</a:t>
              </a:r>
              <a:endParaRPr lang="en-US" sz="4200" spc="-126" dirty="0">
                <a:solidFill>
                  <a:srgbClr val="191919"/>
                </a:solidFill>
                <a:cs typeface="Anonymous Pro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505746" y="2879732"/>
            <a:ext cx="4727392" cy="1761327"/>
            <a:chOff x="-47417" y="-1806975"/>
            <a:chExt cx="6303189" cy="2348437"/>
          </a:xfrm>
        </p:grpSpPr>
        <p:sp>
          <p:nvSpPr>
            <p:cNvPr id="11" name="TextBox 11"/>
            <p:cNvSpPr txBox="1"/>
            <p:nvPr/>
          </p:nvSpPr>
          <p:spPr>
            <a:xfrm>
              <a:off x="-47416" y="-1806975"/>
              <a:ext cx="6303188" cy="10633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  <a:spcBef>
                  <a:spcPct val="0"/>
                </a:spcBef>
              </a:pPr>
              <a:r>
                <a:rPr lang="en-US" sz="4800" spc="144" dirty="0" err="1">
                  <a:solidFill>
                    <a:srgbClr val="191919"/>
                  </a:solidFill>
                  <a:cs typeface="Bicubik"/>
                </a:rPr>
                <a:t>ฟีเจอร์ที่</a:t>
              </a:r>
              <a:r>
                <a:rPr lang="en-US" sz="4800" spc="144" dirty="0">
                  <a:solidFill>
                    <a:srgbClr val="191919"/>
                  </a:solidFill>
                  <a:cs typeface="Bicubik"/>
                </a:rPr>
                <a:t> 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47417" y="-396261"/>
              <a:ext cx="6303188" cy="937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80"/>
                </a:lnSpc>
                <a:spcBef>
                  <a:spcPct val="0"/>
                </a:spcBef>
              </a:pPr>
              <a:r>
                <a:rPr lang="en-US" sz="4200" spc="-126" dirty="0" err="1">
                  <a:solidFill>
                    <a:srgbClr val="191919"/>
                  </a:solidFill>
                  <a:cs typeface="Anonymous Pro"/>
                </a:rPr>
                <a:t>แสดงเวลาที่ใช้เล่น</a:t>
              </a:r>
              <a:endParaRPr lang="en-US" sz="4200" spc="-126" dirty="0">
                <a:solidFill>
                  <a:srgbClr val="191919"/>
                </a:solidFill>
                <a:cs typeface="Anonymous Pro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409220" y="5400794"/>
            <a:ext cx="6724080" cy="1619177"/>
            <a:chOff x="-128701" y="-2909601"/>
            <a:chExt cx="8965440" cy="2158902"/>
          </a:xfrm>
        </p:grpSpPr>
        <p:sp>
          <p:nvSpPr>
            <p:cNvPr id="14" name="TextBox 14"/>
            <p:cNvSpPr txBox="1"/>
            <p:nvPr/>
          </p:nvSpPr>
          <p:spPr>
            <a:xfrm>
              <a:off x="-128701" y="-2909601"/>
              <a:ext cx="8836739" cy="10624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24"/>
                </a:lnSpc>
                <a:spcBef>
                  <a:spcPct val="0"/>
                </a:spcBef>
              </a:pPr>
              <a:r>
                <a:rPr lang="en-US" sz="4803" spc="144" dirty="0" err="1">
                  <a:solidFill>
                    <a:srgbClr val="191919"/>
                  </a:solidFill>
                  <a:cs typeface="Bicubik"/>
                </a:rPr>
                <a:t>ฟีเจอร์ที่</a:t>
              </a:r>
              <a:r>
                <a:rPr lang="en-US" sz="4803" spc="144" dirty="0">
                  <a:solidFill>
                    <a:srgbClr val="191919"/>
                  </a:solidFill>
                  <a:latin typeface="Bicubik"/>
                </a:rPr>
                <a:t> 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680054"/>
              <a:ext cx="8836739" cy="9293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79"/>
                </a:lnSpc>
                <a:spcBef>
                  <a:spcPct val="0"/>
                </a:spcBef>
              </a:pPr>
              <a:r>
                <a:rPr lang="en-US" sz="4199" spc="-125" dirty="0" err="1">
                  <a:solidFill>
                    <a:srgbClr val="191919"/>
                  </a:solidFill>
                  <a:cs typeface="Anonymous Pro"/>
                </a:rPr>
                <a:t>การถามว่าคุณต้องการเล่นต่อมั้ย</a:t>
              </a:r>
              <a:endParaRPr lang="en-US" sz="4199" spc="-125" dirty="0">
                <a:solidFill>
                  <a:srgbClr val="191919"/>
                </a:solidFill>
                <a:cs typeface="Anonymous Pro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032" y="755249"/>
            <a:ext cx="6554693" cy="6986592"/>
          </a:xfrm>
          <a:prstGeom prst="rect">
            <a:avLst/>
          </a:prstGeom>
        </p:spPr>
      </p:pic>
      <p:grpSp>
        <p:nvGrpSpPr>
          <p:cNvPr id="17" name="Group 13"/>
          <p:cNvGrpSpPr/>
          <p:nvPr/>
        </p:nvGrpSpPr>
        <p:grpSpPr>
          <a:xfrm>
            <a:off x="11505746" y="8007064"/>
            <a:ext cx="6663117" cy="1866538"/>
            <a:chOff x="-47417" y="-3159948"/>
            <a:chExt cx="8884156" cy="2488716"/>
          </a:xfrm>
        </p:grpSpPr>
        <p:sp>
          <p:nvSpPr>
            <p:cNvPr id="18" name="TextBox 14"/>
            <p:cNvSpPr txBox="1"/>
            <p:nvPr/>
          </p:nvSpPr>
          <p:spPr>
            <a:xfrm>
              <a:off x="-47417" y="-3159948"/>
              <a:ext cx="8836739" cy="1145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24"/>
                </a:lnSpc>
                <a:spcBef>
                  <a:spcPct val="0"/>
                </a:spcBef>
              </a:pPr>
              <a:r>
                <a:rPr lang="en-US" sz="4803" spc="144" dirty="0" err="1">
                  <a:solidFill>
                    <a:srgbClr val="191919"/>
                  </a:solidFill>
                  <a:cs typeface="Bicubik"/>
                </a:rPr>
                <a:t>ฟีเจอร์ที่</a:t>
              </a:r>
              <a:r>
                <a:rPr lang="en-US" sz="4803" spc="144" dirty="0">
                  <a:solidFill>
                    <a:srgbClr val="191919"/>
                  </a:solidFill>
                  <a:latin typeface="Bicubik"/>
                </a:rPr>
                <a:t> </a:t>
              </a:r>
              <a:r>
                <a:rPr lang="en-US" sz="4803" spc="144" dirty="0" smtClean="0">
                  <a:solidFill>
                    <a:srgbClr val="191919"/>
                  </a:solidFill>
                  <a:latin typeface="Bicubik"/>
                </a:rPr>
                <a:t>4</a:t>
              </a:r>
              <a:endParaRPr lang="en-US" sz="4803" spc="144" dirty="0">
                <a:solidFill>
                  <a:srgbClr val="191919"/>
                </a:solidFill>
                <a:latin typeface="Bicubik"/>
              </a:endParaRPr>
            </a:p>
          </p:txBody>
        </p:sp>
        <p:sp>
          <p:nvSpPr>
            <p:cNvPr id="20" name="TextBox 15"/>
            <p:cNvSpPr txBox="1"/>
            <p:nvPr/>
          </p:nvSpPr>
          <p:spPr>
            <a:xfrm>
              <a:off x="0" y="-1680054"/>
              <a:ext cx="8836739" cy="1008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79"/>
                </a:lnSpc>
                <a:spcBef>
                  <a:spcPct val="0"/>
                </a:spcBef>
              </a:pPr>
              <a:r>
                <a:rPr lang="th-TH" sz="4199" spc="-125" dirty="0" smtClean="0">
                  <a:solidFill>
                    <a:srgbClr val="191919"/>
                  </a:solidFill>
                  <a:cs typeface="Anonymous Pro"/>
                </a:rPr>
                <a:t>เสียงเพลง</a:t>
              </a:r>
              <a:endParaRPr lang="en-US" sz="4199" spc="-125" dirty="0">
                <a:solidFill>
                  <a:srgbClr val="191919"/>
                </a:solidFill>
                <a:cs typeface="Anonymous Pro"/>
              </a:endParaRPr>
            </a:p>
          </p:txBody>
        </p:sp>
      </p:grpSp>
      <p:pic>
        <p:nvPicPr>
          <p:cNvPr id="21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941186" y="8231305"/>
            <a:ext cx="205625" cy="4107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7920" y="2822429"/>
            <a:ext cx="9503868" cy="10287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5417" y="1568964"/>
            <a:ext cx="6352583" cy="871803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915" y="-1012288"/>
            <a:ext cx="7090263" cy="7669433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id="6" name="TextBox 6"/>
          <p:cNvSpPr txBox="1"/>
          <p:nvPr/>
        </p:nvSpPr>
        <p:spPr>
          <a:xfrm>
            <a:off x="649499" y="4825967"/>
            <a:ext cx="758402" cy="504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 dirty="0" smtClean="0">
                <a:solidFill>
                  <a:srgbClr val="191919"/>
                </a:solidFill>
                <a:latin typeface="Anonymous Pro Bold"/>
              </a:rPr>
              <a:t>05</a:t>
            </a:r>
            <a:endParaRPr lang="en-US" sz="2998" dirty="0">
              <a:solidFill>
                <a:srgbClr val="191919"/>
              </a:solidFill>
              <a:latin typeface="Anonymous Pro Bold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id="16" name="TextBox 15"/>
          <p:cNvSpPr txBox="1"/>
          <p:nvPr/>
        </p:nvSpPr>
        <p:spPr>
          <a:xfrm>
            <a:off x="2781902" y="819393"/>
            <a:ext cx="510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ตัวอย่างการรันโปรแกรม</a:t>
            </a:r>
            <a:endParaRPr lang="en-US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บันทึก_2020_04_26_21_06_55_3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25801" y="2096665"/>
            <a:ext cx="9040485" cy="534210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3452" y="4592447"/>
            <a:ext cx="6986622" cy="5791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38838"/>
            <a:ext cx="7924800" cy="2688325"/>
            <a:chOff x="0" y="95249"/>
            <a:chExt cx="10820400" cy="3505299"/>
          </a:xfrm>
        </p:grpSpPr>
        <p:sp>
          <p:nvSpPr>
            <p:cNvPr id="3" name="AutoShape 3"/>
            <p:cNvSpPr/>
            <p:nvPr/>
          </p:nvSpPr>
          <p:spPr>
            <a:xfrm>
              <a:off x="0" y="3425029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95249"/>
              <a:ext cx="10058400" cy="283838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Bicubik"/>
                </a:rPr>
                <a:t>HOW WE WORK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1028700"/>
            <a:ext cx="39677" cy="8229600"/>
          </a:xfrm>
          <a:prstGeom prst="rect">
            <a:avLst/>
          </a:prstGeom>
          <a:solidFill>
            <a:srgbClr val="191919"/>
          </a:solidFill>
        </p:spPr>
      </p:sp>
      <p:grpSp>
        <p:nvGrpSpPr>
          <p:cNvPr id="6" name="Group 6"/>
          <p:cNvGrpSpPr/>
          <p:nvPr/>
        </p:nvGrpSpPr>
        <p:grpSpPr>
          <a:xfrm>
            <a:off x="2019300" y="1646985"/>
            <a:ext cx="4727391" cy="1467949"/>
            <a:chOff x="0" y="-66675"/>
            <a:chExt cx="6303188" cy="1957267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6303188" cy="739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96" dirty="0" smtClean="0">
                  <a:solidFill>
                    <a:srgbClr val="191919"/>
                  </a:solidFill>
                  <a:latin typeface="Bicubik"/>
                </a:rPr>
                <a:t>1</a:t>
              </a:r>
              <a:endParaRPr lang="en-US" sz="3200" spc="96" dirty="0">
                <a:solidFill>
                  <a:srgbClr val="191919"/>
                </a:solidFill>
                <a:latin typeface="Bicubik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82678"/>
              <a:ext cx="6303188" cy="807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th-TH" sz="6000" spc="-84" dirty="0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ซุ่ม</a:t>
              </a:r>
              <a:endParaRPr lang="en-US" sz="4400" spc="-84" dirty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</a:endParaRP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68377" y="2378905"/>
            <a:ext cx="205625" cy="410728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979623" y="4222000"/>
            <a:ext cx="4727391" cy="1491032"/>
            <a:chOff x="0" y="-66675"/>
            <a:chExt cx="6303188" cy="198804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66675"/>
              <a:ext cx="6303188" cy="739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96" dirty="0" smtClean="0">
                  <a:solidFill>
                    <a:srgbClr val="191919"/>
                  </a:solidFill>
                  <a:latin typeface="Bicubik"/>
                </a:rPr>
                <a:t>2</a:t>
              </a:r>
              <a:endParaRPr lang="en-US" sz="3200" spc="96" dirty="0">
                <a:solidFill>
                  <a:srgbClr val="191919"/>
                </a:solidFill>
                <a:latin typeface="Bicubik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2678"/>
              <a:ext cx="6303188" cy="8386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th-TH" sz="6000" spc="-84" dirty="0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รับ</a:t>
              </a:r>
              <a:endParaRPr lang="en-US" sz="6000" spc="-84" dirty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4953921"/>
            <a:ext cx="205625" cy="410728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979623" y="6797016"/>
            <a:ext cx="4727391" cy="1467949"/>
            <a:chOff x="0" y="-66675"/>
            <a:chExt cx="6303188" cy="195726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6303188" cy="739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96" dirty="0" smtClean="0">
                  <a:solidFill>
                    <a:srgbClr val="191919"/>
                  </a:solidFill>
                  <a:latin typeface="Bicubik"/>
                </a:rPr>
                <a:t>3</a:t>
              </a:r>
              <a:endParaRPr lang="en-US" sz="3200" spc="96" dirty="0">
                <a:solidFill>
                  <a:srgbClr val="191919"/>
                </a:solidFill>
                <a:latin typeface="Bicubik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082678"/>
              <a:ext cx="6303188" cy="807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th-TH" sz="6000" spc="-84" dirty="0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ตรวจ</a:t>
              </a:r>
              <a:endParaRPr lang="en-US" sz="4400" spc="-84" dirty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</a:endParaRPr>
            </a:p>
          </p:txBody>
        </p: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7528936"/>
            <a:ext cx="205625" cy="41072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2314" y="465151"/>
            <a:ext cx="1913754" cy="191375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963" y="3253490"/>
            <a:ext cx="6986592" cy="607198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4559" y="1924176"/>
            <a:ext cx="7090263" cy="76694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868" y="1308783"/>
            <a:ext cx="7090263" cy="766943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493862" y="1477822"/>
            <a:ext cx="3068738" cy="64120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th-TH" sz="5400" dirty="0" smtClean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  <a:cs typeface="+mj-cs"/>
              </a:rPr>
              <a:t>หลักการทำงาน</a:t>
            </a:r>
            <a:endParaRPr lang="en-US" sz="5400" dirty="0">
              <a:solidFill>
                <a:srgbClr val="19191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onymous Pro"/>
              <a:cs typeface="+mj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44200" y="4970484"/>
            <a:ext cx="65532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97"/>
              </a:lnSpc>
              <a:spcBef>
                <a:spcPct val="0"/>
              </a:spcBef>
            </a:pPr>
            <a:r>
              <a:rPr lang="th-TH" sz="6000" spc="-89" dirty="0" smtClean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  <a:cs typeface="+mj-cs"/>
              </a:rPr>
              <a:t>โปรแกรมจะซุ่มการวาดตัวละคร</a:t>
            </a:r>
          </a:p>
          <a:p>
            <a:pPr>
              <a:lnSpc>
                <a:spcPts val="4197"/>
              </a:lnSpc>
              <a:spcBef>
                <a:spcPct val="0"/>
              </a:spcBef>
            </a:pPr>
            <a:r>
              <a:rPr lang="th-TH" sz="6000" spc="-89" dirty="0" smtClean="0">
                <a:solidFill>
                  <a:srgbClr val="1919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onymous Pro"/>
                <a:cs typeface="+mj-cs"/>
              </a:rPr>
              <a:t>รอรับค่าที่ผู้เล่นกรอกเพื่อตรวจสอบความถูกต้อง</a:t>
            </a:r>
            <a:endParaRPr lang="en-US" sz="6000" spc="-89" dirty="0">
              <a:solidFill>
                <a:srgbClr val="19191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onymous Pro"/>
              <a:cs typeface="+mj-cs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649499" y="1149763"/>
            <a:ext cx="758402" cy="8108537"/>
            <a:chOff x="0" y="0"/>
            <a:chExt cx="1011203" cy="10811383"/>
          </a:xfrm>
        </p:grpSpPr>
        <p:sp>
          <p:nvSpPr>
            <p:cNvPr id="8" name="AutoShape 8"/>
            <p:cNvSpPr/>
            <p:nvPr/>
          </p:nvSpPr>
          <p:spPr>
            <a:xfrm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5050270"/>
              <a:ext cx="1011203" cy="6536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 dirty="0" smtClean="0">
                  <a:solidFill>
                    <a:srgbClr val="191919"/>
                  </a:solidFill>
                  <a:latin typeface="Anonymous Pro Bold"/>
                </a:rPr>
                <a:t>07</a:t>
              </a:r>
              <a:endParaRPr lang="en-US" sz="2998" dirty="0">
                <a:solidFill>
                  <a:srgbClr val="191919"/>
                </a:solidFill>
                <a:latin typeface="Anonymous Pro Bold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353" y="3825919"/>
            <a:ext cx="7620000" cy="52924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6500898" y="1028700"/>
            <a:ext cx="758402" cy="8108537"/>
            <a:chOff x="0" y="0"/>
            <a:chExt cx="1011203" cy="10811383"/>
          </a:xfrm>
        </p:grpSpPr>
        <p:sp>
          <p:nvSpPr>
            <p:cNvPr id="7" name="AutoShape 7"/>
            <p:cNvSpPr/>
            <p:nvPr/>
          </p:nvSpPr>
          <p:spPr>
            <a:xfrm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5050270"/>
              <a:ext cx="1011203" cy="6536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 dirty="0" smtClean="0">
                  <a:solidFill>
                    <a:srgbClr val="191919"/>
                  </a:solidFill>
                  <a:latin typeface="Anonymous Pro Bold"/>
                </a:rPr>
                <a:t>08</a:t>
              </a:r>
              <a:endParaRPr lang="en-US" sz="2998" dirty="0">
                <a:solidFill>
                  <a:srgbClr val="191919"/>
                </a:solidFill>
                <a:latin typeface="Anonymous Pro Bold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3283975" y="4798622"/>
            <a:ext cx="5905500" cy="1923604"/>
            <a:chOff x="0" y="-76201"/>
            <a:chExt cx="7874000" cy="256480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1"/>
              <a:ext cx="7874000" cy="25648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  <a:spcBef>
                  <a:spcPct val="0"/>
                </a:spcBef>
              </a:pPr>
              <a:r>
                <a:rPr lang="en-US" sz="7200" dirty="0" err="1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Nobgob</a:t>
              </a:r>
              <a:r>
                <a:rPr lang="en-US" sz="7200" dirty="0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 PROJECTS</a:t>
              </a:r>
            </a:p>
            <a:p>
              <a:pPr>
                <a:lnSpc>
                  <a:spcPts val="5040"/>
                </a:lnSpc>
                <a:spcBef>
                  <a:spcPct val="0"/>
                </a:spcBef>
              </a:pPr>
              <a:r>
                <a:rPr lang="en-US" sz="7200" dirty="0" smtClean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thank</a:t>
              </a:r>
              <a:r>
                <a:rPr lang="en-US" sz="7200" dirty="0">
                  <a:solidFill>
                    <a:srgbClr val="19191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onymous Pro"/>
                </a:rPr>
                <a:t>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370556"/>
              <a:ext cx="6474019" cy="6506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7"/>
                </a:lnSpc>
                <a:spcBef>
                  <a:spcPct val="0"/>
                </a:spcBef>
              </a:pPr>
              <a:endParaRPr lang="en-US" sz="2998" spc="-89" dirty="0">
                <a:solidFill>
                  <a:srgbClr val="191919"/>
                </a:solidFill>
                <a:latin typeface="Anonymous Pro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1133685"/>
            <a:ext cx="5424136" cy="69865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2569</TotalTime>
  <Words>116</Words>
  <Application>Microsoft Office PowerPoint</Application>
  <PresentationFormat>Custom</PresentationFormat>
  <Paragraphs>37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Calibri</vt:lpstr>
      <vt:lpstr>Angsana New</vt:lpstr>
      <vt:lpstr>Bahnschrift Light SemiCondensed</vt:lpstr>
      <vt:lpstr>Anonymous Pro Bold</vt:lpstr>
      <vt:lpstr>Bicubik Bold</vt:lpstr>
      <vt:lpstr>Anonymous Pro</vt:lpstr>
      <vt:lpstr>Arial</vt:lpstr>
      <vt:lpstr>Cordia New</vt:lpstr>
      <vt:lpstr>Bicubik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Simple Architecture Presentation</dc:title>
  <dc:creator>worarak phak-at</dc:creator>
  <cp:lastModifiedBy>worarak phak-at</cp:lastModifiedBy>
  <cp:revision>30</cp:revision>
  <dcterms:created xsi:type="dcterms:W3CDTF">2006-08-16T00:00:00Z</dcterms:created>
  <dcterms:modified xsi:type="dcterms:W3CDTF">2020-04-27T03:39:08Z</dcterms:modified>
  <dc:identifier>DAD346Q94Qw</dc:identifier>
</cp:coreProperties>
</file>

<file path=docProps/thumbnail.jpeg>
</file>